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6B28-79CA-44D9-B2E2-EBD0AB831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160B3-4631-4D2D-8E3B-3378ABDB7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BE34-2153-40CA-B939-22FF830C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B6719-A937-49A0-AEAA-7560F3B0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115C2-6D64-459B-ACC8-8E2350C8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C194-FC47-4D69-ABCB-228CC46B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885E9-5B0C-415E-B4B6-16570725E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B4AA0-38F4-4FC5-8E0B-926FDF3A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1DE87-3DC3-49D9-9A78-4F20B8FA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84FB-89F1-4FEC-80F3-9DD66A02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8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DC8F8-A28A-4096-BBD5-EE47EA18C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B3C0B-C930-4ED3-AF6A-7BABF0685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9750A-27D5-4A03-9260-BC30BC5A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B7F05-7FC2-4801-A4DD-5751F430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47F12-7397-416C-A11E-F71B0F41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0413-07CB-4019-A225-3F5A626E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4C33-3FB2-4D77-93BB-539C1AF95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15C1C-78AF-4AD5-9EBC-D44D64C7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ADFE-8D78-4156-8355-1AE037A7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96F7-2FB7-4164-9E35-C79A0F4D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A9C4-08FA-49AF-B011-9EE519B2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53E51-379E-46E0-9AD0-F72BFACD9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B6E92-69A7-4A3E-96F9-1209F60E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335B5-9C30-41B7-944F-6C1066E4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A79CC-1F2A-4F18-B81A-1507254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8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862F-AF2C-4D7C-9BF4-B13A447C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34A0-7578-457A-AAF8-DFA3874A9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1115C-FAA6-42D8-8E1A-4FEF0D33C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EB18B-3012-4C9B-AD1F-F9F1E424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2AA14-5CDA-41A5-BB5D-C06859BA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09BD-03CB-403B-B321-3F0EE794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3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8C46-B308-481A-A64C-43AE85E0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ADF44-3189-4A7A-B3DC-100D3AF3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4E1EB-FFFE-436D-B797-574F7D243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A2CC80-31BB-4287-AEA7-C79C3A84D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7BA26-462F-482A-A2C0-DCF4E5F49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D4FC6-4D11-451D-B7D6-1A63AACC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41E27-C304-4CB4-97E7-1D7191901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612A0-20AD-4CF3-8875-E188E0E0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91B7-BFA0-4C5E-84F6-7473559F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3C005-7764-44EF-9B9E-558218C1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DD494-71A3-49E7-9DA9-42D9D18C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4D988-ADAC-4333-9048-06AFAEB6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2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E8E9C-D5CD-45F5-BC37-573C932E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AD142-D34E-42A3-AAD2-4304007C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FBD1F-4C71-4E74-BF81-0FA31E06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78DE-5E4D-44D6-BF32-46ADF48E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D484-365A-4FC6-9006-698E53150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6C544-1F0B-45B1-BEDB-68FBAB749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26E7F-467F-4DF1-B1AE-BE0830BD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94F50-CEA2-440B-B2B4-DC553D45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674CA-5F28-47AA-91D5-4128CBCB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3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BB6A-1861-4811-A407-65F1E2C2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E8E62-1472-4407-874B-3CDD47E6A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E8EE0-090B-4FDB-B8D4-85F2DBB15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DD946-BBE3-4453-92CB-E5E3C3C7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6E112-E3CC-43DD-B6C9-1C95E137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1D2-1346-40EE-8649-8FDA2803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1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13B77-EDAE-432C-A2C4-365C56EE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2391A-7682-452D-B25F-1CAE43F36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86A30-3A4E-4D09-A611-F149F6672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9A96-5C98-4403-807A-6D83D2CA100F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EE2D-19EC-4985-8E94-AC8162CA6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5F91-EF77-4B48-A382-0A11CF2EE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EA22-54FB-41D2-BAEF-ABDBA967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4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8C9A-F93B-45DA-8CA1-DFB0DC5EE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A851B-380C-47B6-9908-01E0E88EA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person, male&#10;&#10;Description automatically generated">
            <a:extLst>
              <a:ext uri="{FF2B5EF4-FFF2-40B4-BE49-F238E27FC236}">
                <a16:creationId xmlns:a16="http://schemas.microsoft.com/office/drawing/2014/main" id="{F64D64DA-7584-C09C-0AF1-16B3B375C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Brei</dc:creator>
  <cp:lastModifiedBy>Ashley Brei</cp:lastModifiedBy>
  <cp:revision>2</cp:revision>
  <dcterms:created xsi:type="dcterms:W3CDTF">2021-12-01T20:51:38Z</dcterms:created>
  <dcterms:modified xsi:type="dcterms:W3CDTF">2022-11-17T19:31:00Z</dcterms:modified>
</cp:coreProperties>
</file>